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95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0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8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2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8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49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34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32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7A76-FDED-405E-A5BD-DB1234DA2383}" type="datetimeFigureOut">
              <a:rPr lang="en-GB" smtClean="0"/>
              <a:t>07/03/2014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6C824-A858-4D09-B313-0E7F9998C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41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ulesmonty\AppData\Local\Microsoft\Windows\Temporary Internet Files\Content.IE5\091R3GNU\MC90043926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64008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bercorn Scho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932527"/>
            <a:ext cx="1296144" cy="173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0251" y="548680"/>
            <a:ext cx="8363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ABERCORN COLLEGE GUIDE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01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39552" y="5169966"/>
            <a:ext cx="8208912" cy="9233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539552" y="3140968"/>
            <a:ext cx="8208912" cy="9233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39552" y="1065510"/>
            <a:ext cx="8208912" cy="9233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1600" y="106551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S4 – In House Programme – Friday Afternoons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Lectures from outside deliver courses to get a feel for </a:t>
            </a:r>
            <a:r>
              <a:rPr lang="en-GB" smtClean="0"/>
              <a:t>college </a:t>
            </a:r>
            <a:r>
              <a:rPr lang="en-GB" smtClean="0"/>
              <a:t>teaching</a:t>
            </a:r>
            <a:endParaRPr lang="en-GB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This will be a course Abercorn do not deliver</a:t>
            </a:r>
            <a:endParaRPr lang="en-GB" dirty="0"/>
          </a:p>
        </p:txBody>
      </p:sp>
      <p:sp>
        <p:nvSpPr>
          <p:cNvPr id="8" name="Down Arrow 7"/>
          <p:cNvSpPr/>
          <p:nvPr/>
        </p:nvSpPr>
        <p:spPr>
          <a:xfrm>
            <a:off x="3995936" y="2048074"/>
            <a:ext cx="1224136" cy="11056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9480" y="128826"/>
            <a:ext cx="88050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Preparing for moving on from Abercorn</a:t>
            </a:r>
            <a:endParaRPr lang="en-GB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28498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S5 &amp; S6 – Supported Vocational Programme/Apply direct to the college </a:t>
            </a:r>
            <a:endParaRPr lang="en-GB" dirty="0"/>
          </a:p>
          <a:p>
            <a:pPr algn="ctr"/>
            <a:r>
              <a:rPr lang="en-GB" dirty="0" smtClean="0"/>
              <a:t>This will involve taster courses and time spent at a college during the school week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1600" y="516996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Final Transition to full time course</a:t>
            </a:r>
          </a:p>
          <a:p>
            <a:pPr algn="ctr"/>
            <a:r>
              <a:rPr lang="en-GB" dirty="0" smtClean="0"/>
              <a:t>Most pupils will progress to a placement in a supported department</a:t>
            </a:r>
          </a:p>
          <a:p>
            <a:pPr algn="ctr"/>
            <a:r>
              <a:rPr lang="en-GB" dirty="0" smtClean="0"/>
              <a:t>Examples include Anniesland, </a:t>
            </a:r>
            <a:r>
              <a:rPr lang="en-GB" dirty="0" err="1" smtClean="0"/>
              <a:t>Cardonald</a:t>
            </a:r>
            <a:r>
              <a:rPr lang="en-GB" dirty="0" smtClean="0"/>
              <a:t>, City of </a:t>
            </a:r>
            <a:r>
              <a:rPr lang="en-GB" dirty="0" smtClean="0"/>
              <a:t>Glasgow, Clydebank</a:t>
            </a:r>
            <a:endParaRPr lang="en-GB" dirty="0" smtClean="0"/>
          </a:p>
        </p:txBody>
      </p:sp>
      <p:sp>
        <p:nvSpPr>
          <p:cNvPr id="15" name="Down Arrow 14"/>
          <p:cNvSpPr/>
          <p:nvPr/>
        </p:nvSpPr>
        <p:spPr>
          <a:xfrm>
            <a:off x="3995936" y="4077072"/>
            <a:ext cx="1224136" cy="10928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7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1" grpId="0" animBg="1"/>
      <p:bldP spid="7" grpId="0"/>
      <p:bldP spid="8" grpId="0" animBg="1"/>
      <p:bldP spid="12" grpId="0"/>
      <p:bldP spid="13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own Ribbon 42"/>
          <p:cNvSpPr/>
          <p:nvPr/>
        </p:nvSpPr>
        <p:spPr>
          <a:xfrm>
            <a:off x="323528" y="260648"/>
            <a:ext cx="8280920" cy="648072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323528" y="3573016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323528" y="2310048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23528" y="1052736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own Arrow 14"/>
          <p:cNvSpPr/>
          <p:nvPr/>
        </p:nvSpPr>
        <p:spPr>
          <a:xfrm>
            <a:off x="1259632" y="314096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>
            <a:off x="7452320" y="1988840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>
            <a:off x="7452320" y="350100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347864" y="40466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S5 &amp; S6 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504" y="1229851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Supported Vocational Programme</a:t>
            </a:r>
            <a:endParaRPr lang="en-GB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1520" y="249289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Names of pupils put forward</a:t>
            </a:r>
            <a:endParaRPr lang="en-GB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3861048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Taster Session</a:t>
            </a:r>
            <a:endParaRPr lang="en-GB" sz="1600" b="1" dirty="0"/>
          </a:p>
        </p:txBody>
      </p:sp>
      <p:sp>
        <p:nvSpPr>
          <p:cNvPr id="31" name="Oval 30"/>
          <p:cNvSpPr/>
          <p:nvPr/>
        </p:nvSpPr>
        <p:spPr>
          <a:xfrm>
            <a:off x="6516216" y="1052736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444208" y="115784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Direct Application to college for supported courses</a:t>
            </a:r>
            <a:endParaRPr lang="en-GB" sz="1600" b="1" dirty="0"/>
          </a:p>
        </p:txBody>
      </p:sp>
      <p:sp>
        <p:nvSpPr>
          <p:cNvPr id="33" name="Oval 32"/>
          <p:cNvSpPr/>
          <p:nvPr/>
        </p:nvSpPr>
        <p:spPr>
          <a:xfrm>
            <a:off x="6444208" y="2564904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618668" y="2780928"/>
            <a:ext cx="2201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College meet pupil for interview</a:t>
            </a:r>
            <a:endParaRPr lang="en-GB" sz="1600" b="1" dirty="0"/>
          </a:p>
        </p:txBody>
      </p:sp>
      <p:sp>
        <p:nvSpPr>
          <p:cNvPr id="35" name="Oval 34"/>
          <p:cNvSpPr/>
          <p:nvPr/>
        </p:nvSpPr>
        <p:spPr>
          <a:xfrm>
            <a:off x="6516216" y="4077072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516216" y="4284385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Offer of acceptance made to pupil</a:t>
            </a:r>
            <a:endParaRPr lang="en-GB" sz="1600" b="1" dirty="0"/>
          </a:p>
        </p:txBody>
      </p:sp>
      <p:sp>
        <p:nvSpPr>
          <p:cNvPr id="40" name="Oval 39"/>
          <p:cNvSpPr/>
          <p:nvPr/>
        </p:nvSpPr>
        <p:spPr>
          <a:xfrm>
            <a:off x="287524" y="4941168"/>
            <a:ext cx="244827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51520" y="5085184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Abercorn notified of successful applicants</a:t>
            </a:r>
            <a:endParaRPr lang="en-GB" sz="1600" b="1" dirty="0"/>
          </a:p>
        </p:txBody>
      </p:sp>
      <p:sp>
        <p:nvSpPr>
          <p:cNvPr id="13" name="Down Arrow 12"/>
          <p:cNvSpPr/>
          <p:nvPr/>
        </p:nvSpPr>
        <p:spPr>
          <a:xfrm>
            <a:off x="1283296" y="1844824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>
            <a:off x="1259632" y="4437112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23528" y="5961474"/>
            <a:ext cx="849694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Course numbers are limited so pupils may not be successful in being accepted for their course of choice 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5" name="Left-Right Arrow 44"/>
          <p:cNvSpPr/>
          <p:nvPr/>
        </p:nvSpPr>
        <p:spPr>
          <a:xfrm>
            <a:off x="2843808" y="1188041"/>
            <a:ext cx="3600400" cy="5847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131840" y="129895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TWO OPTIONS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9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32" grpId="0"/>
      <p:bldP spid="34" grpId="0"/>
      <p:bldP spid="36" grpId="0"/>
      <p:bldP spid="41" grpId="0"/>
      <p:bldP spid="44" grpId="0" animBg="1"/>
      <p:bldP spid="45" grpId="0" animBg="1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Ribbon 5"/>
          <p:cNvSpPr/>
          <p:nvPr/>
        </p:nvSpPr>
        <p:spPr>
          <a:xfrm>
            <a:off x="179512" y="260648"/>
            <a:ext cx="8712968" cy="93610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Courses Available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3024336" cy="397031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SVP Programme</a:t>
            </a:r>
          </a:p>
          <a:p>
            <a:pPr algn="ctr"/>
            <a:r>
              <a:rPr lang="en-GB" dirty="0" smtClean="0"/>
              <a:t>Professional Cookery</a:t>
            </a:r>
          </a:p>
          <a:p>
            <a:pPr algn="ctr"/>
            <a:r>
              <a:rPr lang="en-GB" dirty="0" smtClean="0"/>
              <a:t>Hairdressing</a:t>
            </a:r>
          </a:p>
          <a:p>
            <a:pPr algn="ctr"/>
            <a:r>
              <a:rPr lang="en-GB" dirty="0" smtClean="0"/>
              <a:t>Personal Presentation</a:t>
            </a:r>
          </a:p>
          <a:p>
            <a:pPr algn="ctr"/>
            <a:r>
              <a:rPr lang="en-GB" dirty="0" smtClean="0"/>
              <a:t>Development &amp; Transitions</a:t>
            </a:r>
          </a:p>
          <a:p>
            <a:pPr algn="ctr"/>
            <a:r>
              <a:rPr lang="en-GB" dirty="0" smtClean="0"/>
              <a:t>Digital Media</a:t>
            </a:r>
          </a:p>
          <a:p>
            <a:pPr algn="ctr"/>
            <a:r>
              <a:rPr lang="en-GB" dirty="0" smtClean="0"/>
              <a:t>Painting &amp; Decorating</a:t>
            </a:r>
          </a:p>
          <a:p>
            <a:pPr algn="ctr"/>
            <a:r>
              <a:rPr lang="en-GB" dirty="0" smtClean="0"/>
              <a:t>Cookery</a:t>
            </a:r>
          </a:p>
          <a:p>
            <a:pPr algn="ctr"/>
            <a:r>
              <a:rPr lang="en-GB" dirty="0" smtClean="0"/>
              <a:t>Horticulture</a:t>
            </a:r>
          </a:p>
          <a:p>
            <a:pPr algn="ctr"/>
            <a:r>
              <a:rPr lang="en-GB" dirty="0" smtClean="0"/>
              <a:t>Safe Road Users</a:t>
            </a:r>
          </a:p>
          <a:p>
            <a:pPr algn="ctr"/>
            <a:r>
              <a:rPr lang="en-GB" dirty="0" smtClean="0"/>
              <a:t>Play in Education &amp; Childcare</a:t>
            </a:r>
          </a:p>
          <a:p>
            <a:pPr algn="ctr"/>
            <a:r>
              <a:rPr lang="en-GB" dirty="0" smtClean="0"/>
              <a:t>Furniture Assembly</a:t>
            </a:r>
          </a:p>
          <a:p>
            <a:pPr algn="ctr"/>
            <a:r>
              <a:rPr lang="en-GB" dirty="0" smtClean="0"/>
              <a:t>Banqueting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556792"/>
            <a:ext cx="3024336" cy="2862322"/>
          </a:xfrm>
          <a:prstGeom prst="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Direct Application to College</a:t>
            </a:r>
          </a:p>
          <a:p>
            <a:pPr algn="ctr"/>
            <a:r>
              <a:rPr lang="en-GB" dirty="0" smtClean="0"/>
              <a:t>Travel Skills</a:t>
            </a:r>
          </a:p>
          <a:p>
            <a:pPr algn="ctr"/>
            <a:r>
              <a:rPr lang="en-GB" dirty="0" smtClean="0"/>
              <a:t>Introduction to college (ASD)</a:t>
            </a:r>
          </a:p>
          <a:p>
            <a:pPr algn="ctr"/>
            <a:r>
              <a:rPr lang="en-GB" dirty="0" smtClean="0"/>
              <a:t>Cookery/Café Skills</a:t>
            </a:r>
          </a:p>
          <a:p>
            <a:pPr algn="ctr"/>
            <a:r>
              <a:rPr lang="en-GB" dirty="0" smtClean="0"/>
              <a:t>Media</a:t>
            </a:r>
          </a:p>
          <a:p>
            <a:pPr algn="ctr"/>
            <a:r>
              <a:rPr lang="en-GB" dirty="0" smtClean="0"/>
              <a:t>Business Enterprise</a:t>
            </a:r>
          </a:p>
          <a:p>
            <a:pPr algn="ctr"/>
            <a:r>
              <a:rPr lang="en-GB" dirty="0" smtClean="0"/>
              <a:t>Performing Arts</a:t>
            </a:r>
          </a:p>
          <a:p>
            <a:pPr algn="ctr"/>
            <a:r>
              <a:rPr lang="en-GB" dirty="0" smtClean="0"/>
              <a:t>Planning my Future</a:t>
            </a:r>
          </a:p>
          <a:p>
            <a:pPr algn="ctr"/>
            <a:r>
              <a:rPr lang="en-GB" dirty="0" smtClean="0"/>
              <a:t>NPA and NQ Cookery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6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204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Courses Available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julesmonty</dc:creator>
  <cp:lastModifiedBy>Thomas Shields</cp:lastModifiedBy>
  <cp:revision>14</cp:revision>
  <dcterms:created xsi:type="dcterms:W3CDTF">2014-02-27T22:58:35Z</dcterms:created>
  <dcterms:modified xsi:type="dcterms:W3CDTF">2014-03-07T14:24:34Z</dcterms:modified>
</cp:coreProperties>
</file>